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02" r:id="rId2"/>
    <p:sldId id="314" r:id="rId3"/>
    <p:sldId id="306" r:id="rId4"/>
    <p:sldId id="315" r:id="rId5"/>
    <p:sldId id="316" r:id="rId6"/>
    <p:sldId id="317" r:id="rId7"/>
    <p:sldId id="318" r:id="rId8"/>
    <p:sldId id="319" r:id="rId9"/>
    <p:sldId id="320" r:id="rId10"/>
    <p:sldId id="300" r:id="rId11"/>
  </p:sldIdLst>
  <p:sldSz cx="9144000" cy="6858000" type="screen4x3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EFF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1B82-BFEB-41C5-B5B6-CB0922AEC3D6}" type="datetimeFigureOut">
              <a:rPr lang="en-ZA" smtClean="0"/>
              <a:t>2015-09-16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6BF1-BC7E-41E4-92B9-6751A36A60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261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4720-D903-4981-94EF-4D5199CCD00A}" type="datetimeFigureOut">
              <a:rPr lang="en-ZA" smtClean="0"/>
              <a:t>2015-09-16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34E3-D96C-48AC-B4A1-CF6541A2E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27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51225" y="854075"/>
            <a:ext cx="3076575" cy="23066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77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06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959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65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597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053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512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2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4276DCAD-873A-4EBA-8CF0-2DAA88FB7350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7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ED38CB0F-D2AE-429B-9AF1-D8CD8BE4AC2C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5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2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2A06A2E2-3E7B-4DE1-B209-ED36F24E96E3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47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AF46532-6F25-4CCA-9692-A18EFA64D951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13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6FF4E4C-23A3-462A-955D-5CD59CD59B8D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09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1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9902E340-6B42-4F3F-AED2-68C4F37921D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F5E29352-B9AC-42BD-A146-B2D70AACB80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7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91" y="2251075"/>
            <a:ext cx="50895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800">
              <a:solidFill>
                <a:prstClr val="white"/>
              </a:solidFill>
              <a:latin typeface="Gill Sans" pitchFamily="-84" charset="0"/>
            </a:endParaRP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endParaRPr lang="en-US" altLang="en-US" sz="1400">
              <a:solidFill>
                <a:prstClr val="white"/>
              </a:solidFill>
              <a:latin typeface="Gill Sans Light" pitchFamily="-84" charset="0"/>
            </a:endParaRPr>
          </a:p>
          <a:p>
            <a:r>
              <a:rPr lang="en-US" altLang="en-US" sz="140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37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26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14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03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200">
              <a:solidFill>
                <a:prstClr val="black"/>
              </a:solidFill>
              <a:latin typeface="Gill Snas" charset="0"/>
            </a:endParaRPr>
          </a:p>
        </p:txBody>
      </p:sp>
      <p:pic>
        <p:nvPicPr>
          <p:cNvPr id="6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975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84" y="1658489"/>
            <a:ext cx="7747503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Classification, Reserve &amp; </a:t>
            </a:r>
            <a:r>
              <a:rPr lang="en-US" sz="32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RQO</a:t>
            </a:r>
            <a:r>
              <a:rPr lang="en-US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determination of water resources in the </a:t>
            </a:r>
            <a:r>
              <a:rPr lang="en-US" sz="32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Mvoti</a:t>
            </a:r>
            <a:r>
              <a:rPr lang="en-US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</a:t>
            </a:r>
            <a:r>
              <a:rPr lang="en-US" sz="32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Umzimkulu</a:t>
            </a:r>
            <a:r>
              <a:rPr lang="en-US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Water Management </a:t>
            </a:r>
            <a:r>
              <a:rPr lang="en-US" sz="3200" b="1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Area</a:t>
            </a:r>
          </a:p>
          <a:p>
            <a:pPr algn="ctr"/>
            <a:endParaRPr lang="en-US" sz="32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OVERVIEW OF CONSEQUENCES ON RIVERS</a:t>
            </a:r>
          </a:p>
          <a:p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Delana Louw</a:t>
            </a:r>
          </a:p>
          <a:p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Rivers for Africa</a:t>
            </a:r>
          </a:p>
          <a:p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16 Sept 2015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08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3" y="3068150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latin typeface="Futura Md BT" pitchFamily="34" charset="0"/>
              </a:rPr>
              <a:t>QUESTIONS FOR CLARIFICATION</a:t>
            </a:r>
            <a:endParaRPr lang="en-ZA" sz="28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8522" y="1087974"/>
            <a:ext cx="716147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Need to answer the ‘what if’ questions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ZA" sz="24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Express in terms of change in Ecological Category &amp; degree to which the REC is met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ZA" sz="24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Use the </a:t>
            </a:r>
            <a:r>
              <a:rPr lang="en-ZA" sz="2400" dirty="0" err="1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EcoClassification</a:t>
            </a: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models to predict changes in all the biophysical components at each </a:t>
            </a:r>
            <a:r>
              <a:rPr lang="en-ZA" sz="2400" dirty="0" err="1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EWR</a:t>
            </a: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site for each scenario.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ZA" sz="24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Then integrate into the MC </a:t>
            </a:r>
            <a:r>
              <a:rPr lang="en-ZA" sz="2400" dirty="0" err="1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DSS</a:t>
            </a: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process.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ZA" sz="24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Only relevant for rivers with scenarios and </a:t>
            </a:r>
            <a:r>
              <a:rPr lang="en-ZA" sz="2400" dirty="0" err="1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EWR</a:t>
            </a:r>
            <a:r>
              <a:rPr lang="en-ZA" sz="24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sites.</a:t>
            </a:r>
            <a:endParaRPr lang="en-ZA" sz="24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ZA" sz="2400" dirty="0" smtClean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32965" y="129630"/>
            <a:ext cx="7312584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 smtClean="0">
                <a:latin typeface="Futura Md BT" pitchFamily="34" charset="0"/>
              </a:rPr>
              <a:t>Determining ecological consequences of scenarios</a:t>
            </a:r>
            <a:endParaRPr lang="en-ZA" altLang="en-US" sz="26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6019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 smtClean="0"/>
              <a:t>LOVU</a:t>
            </a:r>
            <a:r>
              <a:rPr lang="en-GB" sz="3200" b="1" dirty="0" smtClean="0"/>
              <a:t> RIVER CONSEQUENCES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2381" y="1658679"/>
            <a:ext cx="8130829" cy="267765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Range of scenarios evaluated that consists of different degrees of decreasing forestry and irrigation.</a:t>
            </a:r>
          </a:p>
          <a:p>
            <a:endParaRPr lang="en-ZA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 purpose is to see whether possible (and implications) of improving estuary</a:t>
            </a:r>
            <a:endParaRPr lang="en-Z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33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6019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 smtClean="0"/>
              <a:t>LOVU</a:t>
            </a:r>
            <a:r>
              <a:rPr lang="en-GB" sz="3200" b="1" dirty="0" smtClean="0"/>
              <a:t> RIVER CONSEQUENCES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56227" b="7550"/>
          <a:stretch/>
        </p:blipFill>
        <p:spPr>
          <a:xfrm>
            <a:off x="105656" y="808075"/>
            <a:ext cx="6199408" cy="289205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67" y="1591731"/>
            <a:ext cx="4954773" cy="48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MyFiles\Mvoti\TaskD3\EWRsites\IntermPhotos\Mgeni2Aug\IMGP2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314"/>
            <a:ext cx="8964536" cy="51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/>
              <a:t>u</a:t>
            </a:r>
            <a:r>
              <a:rPr lang="en-GB" sz="3200" b="1" dirty="0" err="1" smtClean="0"/>
              <a:t>MNGENI</a:t>
            </a:r>
            <a:r>
              <a:rPr lang="en-GB" sz="3200" b="1" dirty="0" smtClean="0"/>
              <a:t> RIVER CONSEQUENCES</a:t>
            </a:r>
            <a:endParaRPr lang="en-GB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2381" y="1658679"/>
            <a:ext cx="8130829" cy="138499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Range of scenarios evaluated that consists of different operating rules considering the current constraints and rules.</a:t>
            </a:r>
          </a:p>
        </p:txBody>
      </p:sp>
    </p:spTree>
    <p:extLst>
      <p:ext uri="{BB962C8B-B14F-4D97-AF65-F5344CB8AC3E}">
        <p14:creationId xmlns:p14="http://schemas.microsoft.com/office/powerpoint/2010/main" val="4236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MyFiles\Mvoti\TaskD3\EWRsites\IntermPhotos\Mgeni2Aug\IMGP2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314"/>
            <a:ext cx="8964536" cy="51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 smtClean="0"/>
              <a:t>uMNGENI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EWR</a:t>
            </a:r>
            <a:r>
              <a:rPr lang="en-GB" sz="3200" b="1" dirty="0" smtClean="0"/>
              <a:t> 2 RIVER CONSEQUENCES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5515" b="9041"/>
          <a:stretch/>
        </p:blipFill>
        <p:spPr>
          <a:xfrm>
            <a:off x="582778" y="1703647"/>
            <a:ext cx="7125825" cy="329009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r="74062" b="8159"/>
          <a:stretch/>
        </p:blipFill>
        <p:spPr bwMode="auto">
          <a:xfrm>
            <a:off x="4785021" y="1013636"/>
            <a:ext cx="3721026" cy="4738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6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/>
              <a:t>uMNGENI</a:t>
            </a:r>
            <a:r>
              <a:rPr lang="en-GB" sz="3200" b="1" dirty="0"/>
              <a:t> </a:t>
            </a:r>
            <a:r>
              <a:rPr lang="en-GB" sz="3200" b="1" dirty="0" err="1"/>
              <a:t>EWR</a:t>
            </a:r>
            <a:r>
              <a:rPr lang="en-GB" sz="3200" b="1" dirty="0"/>
              <a:t> </a:t>
            </a:r>
            <a:r>
              <a:rPr lang="en-GB" sz="3200" b="1" dirty="0" smtClean="0"/>
              <a:t>5 RIVER CONSEQUENCES</a:t>
            </a:r>
            <a:endParaRPr lang="en-GB" sz="3200" b="1" dirty="0"/>
          </a:p>
        </p:txBody>
      </p:sp>
      <p:pic>
        <p:nvPicPr>
          <p:cNvPr id="10" name="Picture 8" descr="C:\MyFiles\Mvoti\TaskD3\EWRsites\IntermPhotos\Mgeni5Aug\IMGP2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0" y="696927"/>
            <a:ext cx="8424445" cy="56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4366" b="11635"/>
          <a:stretch/>
        </p:blipFill>
        <p:spPr>
          <a:xfrm>
            <a:off x="496270" y="1665069"/>
            <a:ext cx="8295407" cy="368001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t="3551" r="82501" b="8966"/>
          <a:stretch/>
        </p:blipFill>
        <p:spPr bwMode="auto">
          <a:xfrm>
            <a:off x="5260310" y="1020726"/>
            <a:ext cx="3139411" cy="5039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9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smtClean="0"/>
              <a:t>RANKED </a:t>
            </a:r>
            <a:r>
              <a:rPr lang="en-GB" sz="3200" b="1" dirty="0" err="1" smtClean="0"/>
              <a:t>Umngeni</a:t>
            </a:r>
            <a:r>
              <a:rPr lang="en-GB" sz="3200" b="1" dirty="0" smtClean="0"/>
              <a:t> SCENARIOS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" y="1442951"/>
            <a:ext cx="9036333" cy="399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9373"/>
          <a:stretch/>
        </p:blipFill>
        <p:spPr>
          <a:xfrm>
            <a:off x="3015526" y="419829"/>
            <a:ext cx="3566027" cy="62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noFill/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GB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986" y="1201479"/>
            <a:ext cx="7407815" cy="267765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scenarios meet the REC except for scenario MG 2 on one </a:t>
            </a:r>
            <a:r>
              <a:rPr lang="en-ZA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uMngeni</a:t>
            </a: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EWR</a:t>
            </a: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site.  The present state will however be maintained at this site.  REC on </a:t>
            </a:r>
            <a:r>
              <a:rPr lang="en-ZA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uMngeni</a:t>
            </a: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only requires improvement for fish – </a:t>
            </a:r>
            <a:r>
              <a:rPr lang="en-Z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flow likely not the key issue.</a:t>
            </a:r>
            <a:endParaRPr lang="en-ZA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229</Words>
  <Application>Microsoft Office PowerPoint</Application>
  <PresentationFormat>On-screen Show (4:3)</PresentationFormat>
  <Paragraphs>43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Aharoni</vt:lpstr>
      <vt:lpstr>Arial</vt:lpstr>
      <vt:lpstr>Calibri</vt:lpstr>
      <vt:lpstr>Futura Md BT</vt:lpstr>
      <vt:lpstr>Gill Sans</vt:lpstr>
      <vt:lpstr>Gill Sans Light</vt:lpstr>
      <vt:lpstr>Gill Sans MT</vt:lpstr>
      <vt:lpstr>Gill Snas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Microsoft account</cp:lastModifiedBy>
  <cp:revision>112</cp:revision>
  <cp:lastPrinted>2015-07-19T16:14:46Z</cp:lastPrinted>
  <dcterms:created xsi:type="dcterms:W3CDTF">2014-09-14T15:40:53Z</dcterms:created>
  <dcterms:modified xsi:type="dcterms:W3CDTF">2015-09-16T04:05:44Z</dcterms:modified>
</cp:coreProperties>
</file>